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57" r:id="rId5"/>
    <p:sldId id="258" r:id="rId6"/>
    <p:sldId id="259" r:id="rId7"/>
    <p:sldId id="263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16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71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48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92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10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02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78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77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5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330C-1E73-4917-8E5B-628AB3B4C95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22D-BE28-4A16-8E8A-CA9AE9CC3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501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Акция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«Защитим Амурского тигра»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(МОБУ СОШ№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г.Тында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Амурской области)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2" y="1959658"/>
            <a:ext cx="6169609" cy="4627207"/>
          </a:xfrm>
        </p:spPr>
      </p:pic>
    </p:spTree>
    <p:extLst>
      <p:ext uri="{BB962C8B-B14F-4D97-AF65-F5344CB8AC3E}">
        <p14:creationId xmlns="" xmlns:p14="http://schemas.microsoft.com/office/powerpoint/2010/main" val="352875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50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2653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58184" y="283779"/>
            <a:ext cx="8627632" cy="58931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воскресенье сентября жители Дальнего Востока отмечают День Тигра. Идея проведения этого экологического праздника возникла в 2000 году. Его инициаторами стали известный писатель-охотовед Владимир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Тройнин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международный благотворительный фонд «Феникс» при поддержке российских и международных природоохранных организаций.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тигра по задумке его организаторов стало стремление заставить жителей Дальнего Востока, а также жителей всей планеты задуматься о необходимости сохранения на Земле такого редкого представителя семейства кошачьих, как амурский тигр.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данной акции присоединились и ученики нашей школы.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82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" y="774550"/>
            <a:ext cx="8111266" cy="6083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456" y="139849"/>
            <a:ext cx="885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26.09. проведен конкурс рисунков и плакатов «Амурский тигр – хозяин тайги» среди учащихся школы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193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25.09. проведена экологическая игра среди учащихся 5-7 классов «По следам 			Амурского тигра»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7" y="1986454"/>
            <a:ext cx="3385206" cy="25389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28" y="3857296"/>
            <a:ext cx="4000939" cy="3000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0" y="1288093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12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27.09. среди 9-х классов проведена викторина «Властелин амурской тайги»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9" y="1690689"/>
            <a:ext cx="4099071" cy="3074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93" y="3227840"/>
            <a:ext cx="4435365" cy="3326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39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34" y="1822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28.09  работала зона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Аквагрим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1" y="3533035"/>
            <a:ext cx="4017800" cy="3013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9" y="161071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63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312683"/>
            <a:ext cx="4155089" cy="3116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65" y="94595"/>
            <a:ext cx="4645571" cy="3484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" y="3347543"/>
            <a:ext cx="4414345" cy="3310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60" y="3578773"/>
            <a:ext cx="3941379" cy="2956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12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72" y="246792"/>
            <a:ext cx="8832028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28.09. лидер школьного лесничества Старостин Алексей  раздавал всем учащимся школы оранжевые ленточки и рассказывал о цели проводимой акции.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31901"/>
            <a:ext cx="3409408" cy="2557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38" y="1690689"/>
            <a:ext cx="3464357" cy="2598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38" y="3643094"/>
            <a:ext cx="4235668" cy="3026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4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9594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28.09. проведена городская познавательная игра «Властелин амурской тайги», в которой приняли участие команды из всех школ города. Наши ребята заняли второе место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75" y="2114467"/>
            <a:ext cx="6042463" cy="4531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6047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93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Акция    «Защитим Амурского тигра»  (МОБУ СОШ№6 г.Тында, Амурской области)</vt:lpstr>
      <vt:lpstr>Слайд 2</vt:lpstr>
      <vt:lpstr>Слайд 3</vt:lpstr>
      <vt:lpstr> 25.09. проведена экологическая игра среди учащихся 5-7 классов «По следам    Амурского тигра»</vt:lpstr>
      <vt:lpstr>27.09. среди 9-х классов проведена викторина «Властелин амурской тайги»</vt:lpstr>
      <vt:lpstr>28.09  работала зона Аквагрим</vt:lpstr>
      <vt:lpstr>Слайд 7</vt:lpstr>
      <vt:lpstr>28.09. лидер школьного лесничества Старостин Алексей  раздавал всем учащимся школы оранжевые ленточки и рассказывал о цели проводимой акции.</vt:lpstr>
      <vt:lpstr>28.09. проведена городская познавательная игра «Властелин амурской тайги», в которой приняли участие команды из всех школ города. Наши ребята заняли второе место.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акции   «Защитим Амурского тигра»  (МОБУ СОШ№6,г.Тында, Амурской области)</dc:title>
  <dc:creator>Admin</dc:creator>
  <cp:lastModifiedBy>1</cp:lastModifiedBy>
  <cp:revision>9</cp:revision>
  <dcterms:created xsi:type="dcterms:W3CDTF">2018-10-01T05:25:08Z</dcterms:created>
  <dcterms:modified xsi:type="dcterms:W3CDTF">2018-10-09T11:14:10Z</dcterms:modified>
</cp:coreProperties>
</file>